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394" r:id="rId3"/>
    <p:sldId id="424" r:id="rId4"/>
    <p:sldId id="467" r:id="rId5"/>
    <p:sldId id="461" r:id="rId6"/>
    <p:sldId id="462" r:id="rId7"/>
    <p:sldId id="463" r:id="rId8"/>
    <p:sldId id="464" r:id="rId9"/>
    <p:sldId id="468" r:id="rId10"/>
    <p:sldId id="465" r:id="rId11"/>
    <p:sldId id="473" r:id="rId12"/>
    <p:sldId id="425" r:id="rId13"/>
    <p:sldId id="426" r:id="rId14"/>
    <p:sldId id="433" r:id="rId15"/>
    <p:sldId id="434" r:id="rId16"/>
    <p:sldId id="469" r:id="rId17"/>
    <p:sldId id="427" r:id="rId18"/>
    <p:sldId id="428" r:id="rId19"/>
    <p:sldId id="470" r:id="rId20"/>
    <p:sldId id="472" r:id="rId21"/>
    <p:sldId id="429" r:id="rId22"/>
    <p:sldId id="430" r:id="rId23"/>
    <p:sldId id="431" r:id="rId24"/>
    <p:sldId id="432" r:id="rId25"/>
    <p:sldId id="436" r:id="rId26"/>
    <p:sldId id="437" r:id="rId27"/>
    <p:sldId id="438" r:id="rId28"/>
    <p:sldId id="439" r:id="rId29"/>
    <p:sldId id="440" r:id="rId30"/>
    <p:sldId id="441" r:id="rId31"/>
    <p:sldId id="474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75" r:id="rId43"/>
    <p:sldId id="458" r:id="rId44"/>
    <p:sldId id="471" r:id="rId45"/>
    <p:sldId id="466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32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6/7/2015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6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11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24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063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4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7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54581" y="3733800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} 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PI * r * r;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am a figure 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Base Virtual Methods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62870"/>
            <a:ext cx="10667998" cy="5416868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circle:");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("|   |");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defRPr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SpecialCircle : Circle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special circle.");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.Draw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1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0936" y="2416186"/>
            <a:ext cx="3170951" cy="31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27" y="3936298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09" y="40016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virtual (abstract)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Hierarchies:</a:t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a list 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sideA * sideA + 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2 * sideA * sideB * Math.Cos(angleAB);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Math.Sqrt(sideA) + Math.Sqrt(sideB) + Math.Sqrt(sideC);</a:t>
            </a:r>
          </a:p>
        </p:txBody>
      </p:sp>
    </p:spTree>
    <p:extLst>
      <p:ext uri="{BB962C8B-B14F-4D97-AF65-F5344CB8AC3E}">
        <p14:creationId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a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card?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audio controller?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 : IReport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Print(IReport 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myReport.LoadFromFile(@"C:\Reports\DailyReport.xml");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internal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== using objects through</a:t>
            </a:r>
            <a:br>
              <a:rPr lang="en-US" dirty="0" smtClean="0"/>
            </a:br>
            <a:r>
              <a:rPr lang="en-US" dirty="0" smtClean="0"/>
              <a:t>their parent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invoking abstract actions overridden in a child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9" y="14478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int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mode</a:t>
            </a:r>
          </a:p>
          <a:p>
            <a:pPr lvl="1">
              <a:lnSpc>
                <a:spcPct val="100000"/>
              </a:lnSpc>
            </a:pP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perform checks to fight invalid data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Constructors </a:t>
            </a:r>
            <a:r>
              <a:rPr lang="en-US" dirty="0">
                <a:solidFill>
                  <a:srgbClr val="EBFFD2"/>
                </a:solidFill>
              </a:rPr>
              <a:t>are </a:t>
            </a:r>
            <a:r>
              <a:rPr lang="en-US" dirty="0" smtClean="0">
                <a:solidFill>
                  <a:srgbClr val="EBFFD2"/>
                </a:solidFill>
              </a:rPr>
              <a:t>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Interface </a:t>
            </a:r>
            <a:r>
              <a:rPr lang="en-US" dirty="0">
                <a:solidFill>
                  <a:srgbClr val="EBFFD2"/>
                </a:solidFill>
              </a:rPr>
              <a:t>methods are </a:t>
            </a:r>
            <a:r>
              <a:rPr lang="en-US" dirty="0" smtClean="0">
                <a:solidFill>
                  <a:srgbClr val="EBFFD2"/>
                </a:solidFill>
              </a:rPr>
              <a:t>always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Non-interface</a:t>
            </a:r>
            <a:r>
              <a:rPr lang="en-US" i="1" dirty="0" smtClean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"name" is encapsulated (hidden)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2201</Words>
  <Application>Microsoft Office PowerPoint</Application>
  <PresentationFormat>Custom</PresentationFormat>
  <Paragraphs>442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Exercise in Class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Calling Base 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Exercise in Class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Exercise in Class</vt:lpstr>
      <vt:lpstr>Summary</vt:lpstr>
      <vt:lpstr>OOP – Encapsulation and Polymorphism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2015-06-07T20:23:09Z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